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Shopping Behavior Analysis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3246"/>
            <a:ext cx="74274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Business Recommendations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65200" y="2259211"/>
            <a:ext cx="340162" cy="3401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17306" y="22521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017306" y="274260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exclusive benefits.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5200" y="3566160"/>
            <a:ext cx="340162" cy="3401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17306" y="3559135"/>
            <a:ext cx="36377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Loyalty Programs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Reward repeat buyers.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5200" y="4873109"/>
            <a:ext cx="340162" cy="3401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17306" y="4866084"/>
            <a:ext cx="30238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017306" y="53565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 sales with margin control.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65200" y="6180058"/>
            <a:ext cx="340162" cy="3401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017306" y="61730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017306" y="666345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high-revenue groups.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42542"/>
            <a:ext cx="65792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Overview &amp; Goals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191482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519148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Analyze Behavior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593919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3,900 purchases, various categories.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191482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186482" y="519148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0" name="Text 7"/>
          <p:cNvSpPr/>
          <p:nvPr/>
        </p:nvSpPr>
        <p:spPr>
          <a:xfrm>
            <a:off x="5565696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Uncover Insights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565696" y="593919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Spending patterns, segments, preferences.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191482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609653" y="519148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4" name="Text 11"/>
          <p:cNvSpPr/>
          <p:nvPr/>
        </p:nvSpPr>
        <p:spPr>
          <a:xfrm>
            <a:off x="9988868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Guide Decisions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988868" y="593919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Strategic business recommendations.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87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83559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Demographics (Age, Gender, Location)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4069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Purchase Details (Item, Category, Amount)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44580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Behavior (Discount, Promo, Reviews)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Snapshot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42721" y="383559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3,900 Rows, 18 Columns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427779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37 Missing Review Ratings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749" y="810577"/>
            <a:ext cx="7423428" cy="590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Exploratory Data Analysis (Python)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1749" y="1684973"/>
            <a:ext cx="189071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61749" y="1983462"/>
            <a:ext cx="7820501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6" name="Text 3"/>
          <p:cNvSpPr/>
          <p:nvPr/>
        </p:nvSpPr>
        <p:spPr>
          <a:xfrm>
            <a:off x="661749" y="2123718"/>
            <a:ext cx="2961084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Loading &amp; Exploration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61749" y="2532459"/>
            <a:ext cx="782050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Pandas for import, `df.info()`, `.describe()` for overview.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61749" y="3165753"/>
            <a:ext cx="189071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61749" y="3464243"/>
            <a:ext cx="7820501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0" name="Text 7"/>
          <p:cNvSpPr/>
          <p:nvPr/>
        </p:nvSpPr>
        <p:spPr>
          <a:xfrm>
            <a:off x="661749" y="3604498"/>
            <a:ext cx="2432209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Missing Data Handling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61749" y="4013240"/>
            <a:ext cx="782050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Imputed Review Rating with median per category.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61749" y="4646533"/>
            <a:ext cx="189071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61749" y="4945023"/>
            <a:ext cx="7820501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4" name="Text 11"/>
          <p:cNvSpPr/>
          <p:nvPr/>
        </p:nvSpPr>
        <p:spPr>
          <a:xfrm>
            <a:off x="661749" y="5085278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 Engineering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61749" y="5494020"/>
            <a:ext cx="782050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Created `age_group` and `purchase_frequency_days`.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61749" y="6127313"/>
            <a:ext cx="189071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61749" y="6425803"/>
            <a:ext cx="7820501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8" name="Text 15"/>
          <p:cNvSpPr/>
          <p:nvPr/>
        </p:nvSpPr>
        <p:spPr>
          <a:xfrm>
            <a:off x="661749" y="6566059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Database Integration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61749" y="6974800"/>
            <a:ext cx="782050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Loaded cleaned data into PostgreSQL for SQL analysis.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240" y="610672"/>
            <a:ext cx="7589520" cy="1387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SQL Analysis: Key Business Questions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7240" y="2331601"/>
            <a:ext cx="3683675" cy="2885599"/>
          </a:xfrm>
          <a:prstGeom prst="roundRect">
            <a:avLst>
              <a:gd name="adj" fmla="val 323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006912" y="2561273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1B1B27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0149" y="2744391"/>
            <a:ext cx="299799" cy="29979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06912" y="3449598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by Gender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006912" y="3929896"/>
            <a:ext cx="3224332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Male: $157,890 vs. Female: $75,191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4682966" y="2331601"/>
            <a:ext cx="3683794" cy="2885599"/>
          </a:xfrm>
          <a:prstGeom prst="roundRect">
            <a:avLst>
              <a:gd name="adj" fmla="val 323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912638" y="2561273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1B1B27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95875" y="2744391"/>
            <a:ext cx="299799" cy="29979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912638" y="3449598"/>
            <a:ext cx="3224451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High-Spending Discount Users</a:t>
            </a:r>
            <a:endParaRPr lang="en-US" sz="2150" dirty="0"/>
          </a:p>
        </p:txBody>
      </p:sp>
      <p:sp>
        <p:nvSpPr>
          <p:cNvPr id="13" name="Text 8"/>
          <p:cNvSpPr/>
          <p:nvPr/>
        </p:nvSpPr>
        <p:spPr>
          <a:xfrm>
            <a:off x="4912638" y="4276963"/>
            <a:ext cx="3224451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839 customers spent above average with discounts.</a:t>
            </a:r>
            <a:endParaRPr lang="en-US" sz="1700" dirty="0"/>
          </a:p>
        </p:txBody>
      </p:sp>
      <p:sp>
        <p:nvSpPr>
          <p:cNvPr id="14" name="Shape 9"/>
          <p:cNvSpPr/>
          <p:nvPr/>
        </p:nvSpPr>
        <p:spPr>
          <a:xfrm>
            <a:off x="777240" y="5439251"/>
            <a:ext cx="7589520" cy="2183249"/>
          </a:xfrm>
          <a:prstGeom prst="roundRect">
            <a:avLst>
              <a:gd name="adj" fmla="val 427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1006912" y="5668923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1B1B27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90149" y="5852041"/>
            <a:ext cx="299799" cy="29979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006912" y="6557248"/>
            <a:ext cx="3181707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5 Products by Rating</a:t>
            </a:r>
            <a:endParaRPr lang="en-US" sz="2150" dirty="0"/>
          </a:p>
        </p:txBody>
      </p:sp>
      <p:sp>
        <p:nvSpPr>
          <p:cNvPr id="18" name="Text 12"/>
          <p:cNvSpPr/>
          <p:nvPr/>
        </p:nvSpPr>
        <p:spPr>
          <a:xfrm>
            <a:off x="1006912" y="7037546"/>
            <a:ext cx="7130177" cy="35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Gloves (3.86), Sandals (3.84), Boots (3.82).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616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SQL Analysis: Shipping &amp; Subscriptions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4046"/>
            <a:ext cx="3664744" cy="2394823"/>
          </a:xfrm>
          <a:prstGeom prst="roundRect">
            <a:avLst>
              <a:gd name="adj" fmla="val 610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2813566"/>
            <a:ext cx="3664744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250388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7" name="Text 4"/>
          <p:cNvSpPr/>
          <p:nvPr/>
        </p:nvSpPr>
        <p:spPr>
          <a:xfrm>
            <a:off x="2490014" y="267402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051084" y="3411022"/>
            <a:ext cx="31501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4255770"/>
            <a:ext cx="31501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Express: $60.48 avg. vs. Standard: $58.46 avg.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685348" y="2844046"/>
            <a:ext cx="3664863" cy="2394823"/>
          </a:xfrm>
          <a:prstGeom prst="roundRect">
            <a:avLst>
              <a:gd name="adj" fmla="val 610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4685348" y="2813566"/>
            <a:ext cx="3664863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2" name="Shape 9"/>
          <p:cNvSpPr/>
          <p:nvPr/>
        </p:nvSpPr>
        <p:spPr>
          <a:xfrm>
            <a:off x="6177498" y="250388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13" name="Text 10"/>
          <p:cNvSpPr/>
          <p:nvPr/>
        </p:nvSpPr>
        <p:spPr>
          <a:xfrm>
            <a:off x="6381571" y="267402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4942642" y="3411022"/>
            <a:ext cx="315027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42642" y="4255770"/>
            <a:ext cx="31502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Subscribers: $59.49 avg. spend, $62,645 total revenue.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93790" y="5805845"/>
            <a:ext cx="7556421" cy="1677591"/>
          </a:xfrm>
          <a:prstGeom prst="roundRect">
            <a:avLst>
              <a:gd name="adj" fmla="val 8721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793790" y="5775365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8" name="Shape 15"/>
          <p:cNvSpPr/>
          <p:nvPr/>
        </p:nvSpPr>
        <p:spPr>
          <a:xfrm>
            <a:off x="4231779" y="546568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19" name="Text 16"/>
          <p:cNvSpPr/>
          <p:nvPr/>
        </p:nvSpPr>
        <p:spPr>
          <a:xfrm>
            <a:off x="4435852" y="563582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1051084" y="6372820"/>
            <a:ext cx="40188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1051084" y="6863239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958 repeat buyers are subscribers.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SQL Analysis: Product &amp; Customer Focus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952274"/>
            <a:ext cx="1134070" cy="11340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952274"/>
            <a:ext cx="39904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442692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Hat (50%), Sneakers (49.66%), Coat (49.07%).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313158"/>
            <a:ext cx="1134070" cy="11340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313158"/>
            <a:ext cx="31952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803577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Loyal (3116), Returning (701), New (83).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674042"/>
            <a:ext cx="1134070" cy="11340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5674042"/>
            <a:ext cx="37340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3 Products per Category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164461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Jewelry, Blouse, Sandals, Jacket lead their categories.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4274582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by Age Group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Young Adults contribute the highest revenue, followed closely by Middle-aged customers.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71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Interactive Dashboard in Power BI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348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Visualizing key insights for easy understanding and decision-making.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6629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3.9K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0190" y="569809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893493" y="466629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$59.76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569809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Avg. Purchase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506795" y="466629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3.75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11506795" y="569809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Avg. Review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2025-11-21T04:32:38Z</dcterms:created>
  <dcterms:modified xsi:type="dcterms:W3CDTF">2025-11-21T04:32:38Z</dcterms:modified>
</cp:coreProperties>
</file>